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264" autoAdjust="0"/>
    <p:restoredTop sz="94660"/>
  </p:normalViewPr>
  <p:slideViewPr>
    <p:cSldViewPr>
      <p:cViewPr varScale="1">
        <p:scale>
          <a:sx n="69" d="100"/>
          <a:sy n="69" d="100"/>
        </p:scale>
        <p:origin x="-1212" y="-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615C9-01C1-42CA-8BC2-DB518A23CDD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9EFB-CF34-4198-96C1-7501881432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615C9-01C1-42CA-8BC2-DB518A23CDD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9EFB-CF34-4198-96C1-7501881432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615C9-01C1-42CA-8BC2-DB518A23CDD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9EFB-CF34-4198-96C1-7501881432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615C9-01C1-42CA-8BC2-DB518A23CDD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9EFB-CF34-4198-96C1-7501881432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615C9-01C1-42CA-8BC2-DB518A23CDD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9EFB-CF34-4198-96C1-7501881432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615C9-01C1-42CA-8BC2-DB518A23CDD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9EFB-CF34-4198-96C1-7501881432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615C9-01C1-42CA-8BC2-DB518A23CDD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9EFB-CF34-4198-96C1-7501881432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615C9-01C1-42CA-8BC2-DB518A23CDD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9EFB-CF34-4198-96C1-7501881432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615C9-01C1-42CA-8BC2-DB518A23CDD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9EFB-CF34-4198-96C1-7501881432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615C9-01C1-42CA-8BC2-DB518A23CDD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9EFB-CF34-4198-96C1-7501881432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615C9-01C1-42CA-8BC2-DB518A23CDD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F9EFB-CF34-4198-96C1-7501881432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615C9-01C1-42CA-8BC2-DB518A23CDD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F9EFB-CF34-4198-96C1-75018814323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900"/>
            <a:ext cx="9144000" cy="7000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64371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asuh</dc:creator>
  <cp:lastModifiedBy>asuh</cp:lastModifiedBy>
  <cp:revision>3</cp:revision>
  <dcterms:created xsi:type="dcterms:W3CDTF">2024-03-16T07:35:29Z</dcterms:created>
  <dcterms:modified xsi:type="dcterms:W3CDTF">2024-03-16T07:57:43Z</dcterms:modified>
</cp:coreProperties>
</file>